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7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15F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36FD20-87CF-48FE-8F6C-3155E96C3D91}" v="16" dt="2025-10-22T11:52:15.274"/>
    <p1510:client id="{B6F008D1-A1E2-4236-B5FF-F83465EDC8D6}" v="7" dt="2025-10-22T12:03:15.5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080" y="2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rgio Miguel" userId="09a8c75f-ff7f-4676-955b-0f07b7188bbf" providerId="ADAL" clId="{E091DF75-4201-48DF-923E-9BE503395F6C}"/>
    <pc:docChg chg="undo custSel addSld delSld modSld modMainMaster">
      <pc:chgData name="Sergio Miguel" userId="09a8c75f-ff7f-4676-955b-0f07b7188bbf" providerId="ADAL" clId="{E091DF75-4201-48DF-923E-9BE503395F6C}" dt="2024-10-23T20:18:06.701" v="38" actId="20577"/>
      <pc:docMkLst>
        <pc:docMk/>
      </pc:docMkLst>
      <pc:sldChg chg="del">
        <pc:chgData name="Sergio Miguel" userId="09a8c75f-ff7f-4676-955b-0f07b7188bbf" providerId="ADAL" clId="{E091DF75-4201-48DF-923E-9BE503395F6C}" dt="2024-10-23T17:36:20.883" v="4" actId="47"/>
        <pc:sldMkLst>
          <pc:docMk/>
          <pc:sldMk cId="4156100284" sldId="256"/>
        </pc:sldMkLst>
      </pc:sldChg>
      <pc:sldChg chg="addSp delSp modSp mod setBg">
        <pc:chgData name="Sergio Miguel" userId="09a8c75f-ff7f-4676-955b-0f07b7188bbf" providerId="ADAL" clId="{E091DF75-4201-48DF-923E-9BE503395F6C}" dt="2024-10-23T20:18:06.701" v="38" actId="20577"/>
        <pc:sldMkLst>
          <pc:docMk/>
          <pc:sldMk cId="2307593279" sldId="257"/>
        </pc:sldMkLst>
      </pc:sldChg>
      <pc:sldChg chg="modSp">
        <pc:chgData name="Sergio Miguel" userId="09a8c75f-ff7f-4676-955b-0f07b7188bbf" providerId="ADAL" clId="{E091DF75-4201-48DF-923E-9BE503395F6C}" dt="2024-10-23T17:35:40.542" v="3" actId="732"/>
        <pc:sldMkLst>
          <pc:docMk/>
          <pc:sldMk cId="359246181" sldId="258"/>
        </pc:sldMkLst>
      </pc:sldChg>
      <pc:sldChg chg="del">
        <pc:chgData name="Sergio Miguel" userId="09a8c75f-ff7f-4676-955b-0f07b7188bbf" providerId="ADAL" clId="{E091DF75-4201-48DF-923E-9BE503395F6C}" dt="2024-10-23T17:36:47.778" v="5" actId="47"/>
        <pc:sldMkLst>
          <pc:docMk/>
          <pc:sldMk cId="2083686070" sldId="259"/>
        </pc:sldMkLst>
      </pc:sldChg>
      <pc:sldChg chg="add del">
        <pc:chgData name="Sergio Miguel" userId="09a8c75f-ff7f-4676-955b-0f07b7188bbf" providerId="ADAL" clId="{E091DF75-4201-48DF-923E-9BE503395F6C}" dt="2024-10-23T17:37:35.014" v="9"/>
        <pc:sldMkLst>
          <pc:docMk/>
          <pc:sldMk cId="3653359214" sldId="259"/>
        </pc:sldMkLst>
      </pc:sldChg>
      <pc:sldChg chg="del">
        <pc:chgData name="Sergio Miguel" userId="09a8c75f-ff7f-4676-955b-0f07b7188bbf" providerId="ADAL" clId="{E091DF75-4201-48DF-923E-9BE503395F6C}" dt="2024-10-23T17:37:16.951" v="6" actId="47"/>
        <pc:sldMkLst>
          <pc:docMk/>
          <pc:sldMk cId="1115347514" sldId="260"/>
        </pc:sldMkLst>
      </pc:sldChg>
      <pc:sldMasterChg chg="setBg modSldLayout">
        <pc:chgData name="Sergio Miguel" userId="09a8c75f-ff7f-4676-955b-0f07b7188bbf" providerId="ADAL" clId="{E091DF75-4201-48DF-923E-9BE503395F6C}" dt="2024-10-23T17:38:21.633" v="15"/>
        <pc:sldMasterMkLst>
          <pc:docMk/>
          <pc:sldMasterMk cId="467896613" sldId="2147483648"/>
        </pc:sldMasterMkLst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640776354" sldId="2147483649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641712906" sldId="2147483650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916660627" sldId="2147483651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453335366" sldId="2147483652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739961665" sldId="2147483653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18627718" sldId="2147483654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484597594" sldId="2147483655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193825038" sldId="2147483656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749379234" sldId="2147483657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593411280" sldId="2147483658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40973577" sldId="2147483659"/>
          </pc:sldLayoutMkLst>
        </pc:sldLayoutChg>
      </pc:sldMasterChg>
    </pc:docChg>
  </pc:docChgLst>
  <pc:docChgLst>
    <pc:chgData name="Sergio Miguel" userId="09a8c75f-ff7f-4676-955b-0f07b7188bbf" providerId="ADAL" clId="{B5797D48-E78E-4485-8D7B-348629B832D4}"/>
    <pc:docChg chg="undo custSel modSld">
      <pc:chgData name="Sergio Miguel" userId="09a8c75f-ff7f-4676-955b-0f07b7188bbf" providerId="ADAL" clId="{B5797D48-E78E-4485-8D7B-348629B832D4}" dt="2025-02-05T10:55:34.938" v="45" actId="1076"/>
      <pc:docMkLst>
        <pc:docMk/>
      </pc:docMkLst>
      <pc:sldChg chg="addSp delSp modSp mod">
        <pc:chgData name="Sergio Miguel" userId="09a8c75f-ff7f-4676-955b-0f07b7188bbf" providerId="ADAL" clId="{B5797D48-E78E-4485-8D7B-348629B832D4}" dt="2025-02-05T10:55:34.938" v="45" actId="1076"/>
        <pc:sldMkLst>
          <pc:docMk/>
          <pc:sldMk cId="2307593279" sldId="257"/>
        </pc:sldMkLst>
      </pc:sldChg>
      <pc:sldChg chg="addSp delSp modSp mod">
        <pc:chgData name="Sergio Miguel" userId="09a8c75f-ff7f-4676-955b-0f07b7188bbf" providerId="ADAL" clId="{B5797D48-E78E-4485-8D7B-348629B832D4}" dt="2025-02-05T10:49:57.120" v="14" actId="18131"/>
        <pc:sldMkLst>
          <pc:docMk/>
          <pc:sldMk cId="359246181" sldId="258"/>
        </pc:sldMkLst>
      </pc:sldChg>
    </pc:docChg>
  </pc:docChgLst>
  <pc:docChgLst>
    <pc:chgData name="Paco Sales" userId="S::psales@colegiosmarianistas.org::3b073095-8abf-4f1a-8b09-67baaa38dbb8" providerId="AD" clId="Web-{ABDA77E8-D0C0-4999-A0BE-127BEAE084AB}"/>
    <pc:docChg chg="modSld">
      <pc:chgData name="Paco Sales" userId="S::psales@colegiosmarianistas.org::3b073095-8abf-4f1a-8b09-67baaa38dbb8" providerId="AD" clId="Web-{ABDA77E8-D0C0-4999-A0BE-127BEAE084AB}" dt="2024-10-17T15:15:35.185" v="0" actId="20577"/>
      <pc:docMkLst>
        <pc:docMk/>
      </pc:docMkLst>
      <pc:sldChg chg="modSp">
        <pc:chgData name="Paco Sales" userId="S::psales@colegiosmarianistas.org::3b073095-8abf-4f1a-8b09-67baaa38dbb8" providerId="AD" clId="Web-{ABDA77E8-D0C0-4999-A0BE-127BEAE084AB}" dt="2024-10-17T15:15:35.185" v="0" actId="20577"/>
        <pc:sldMkLst>
          <pc:docMk/>
          <pc:sldMk cId="2307593279" sldId="257"/>
        </pc:sldMkLst>
      </pc:sldChg>
    </pc:docChg>
  </pc:docChgLst>
  <pc:docChgLst>
    <pc:chgData name="Sergio Miguel" userId="09a8c75f-ff7f-4676-955b-0f07b7188bbf" providerId="ADAL" clId="{6DB63F11-609E-4580-B173-31F1847C5AAF}"/>
    <pc:docChg chg="undo custSel modSld">
      <pc:chgData name="Sergio Miguel" userId="09a8c75f-ff7f-4676-955b-0f07b7188bbf" providerId="ADAL" clId="{6DB63F11-609E-4580-B173-31F1847C5AAF}" dt="2025-02-05T10:44:13.802" v="271" actId="6549"/>
      <pc:docMkLst>
        <pc:docMk/>
      </pc:docMkLst>
      <pc:sldChg chg="addSp modSp mod">
        <pc:chgData name="Sergio Miguel" userId="09a8c75f-ff7f-4676-955b-0f07b7188bbf" providerId="ADAL" clId="{6DB63F11-609E-4580-B173-31F1847C5AAF}" dt="2025-02-05T10:44:13.802" v="271" actId="6549"/>
        <pc:sldMkLst>
          <pc:docMk/>
          <pc:sldMk cId="2307593279" sldId="257"/>
        </pc:sldMkLst>
      </pc:sldChg>
      <pc:sldChg chg="addSp delSp modSp mod">
        <pc:chgData name="Sergio Miguel" userId="09a8c75f-ff7f-4676-955b-0f07b7188bbf" providerId="ADAL" clId="{6DB63F11-609E-4580-B173-31F1847C5AAF}" dt="2025-02-05T10:31:33.033" v="22" actId="18131"/>
        <pc:sldMkLst>
          <pc:docMk/>
          <pc:sldMk cId="359246181" sldId="258"/>
        </pc:sldMkLst>
      </pc:sldChg>
    </pc:docChg>
  </pc:docChgLst>
  <pc:docChgLst>
    <pc:chgData name="Sergio Miguel" userId="09a8c75f-ff7f-4676-955b-0f07b7188bbf" providerId="ADAL" clId="{4F6FBC3D-5B69-4CEB-96C7-2D75D4E1A867}"/>
    <pc:docChg chg="undo custSel addSld delSld modSld">
      <pc:chgData name="Sergio Miguel" userId="09a8c75f-ff7f-4676-955b-0f07b7188bbf" providerId="ADAL" clId="{4F6FBC3D-5B69-4CEB-96C7-2D75D4E1A867}" dt="2025-10-22T12:04:00.805" v="93" actId="1076"/>
      <pc:docMkLst>
        <pc:docMk/>
      </pc:docMkLst>
      <pc:sldChg chg="addSp delSp modSp mod">
        <pc:chgData name="Sergio Miguel" userId="09a8c75f-ff7f-4676-955b-0f07b7188bbf" providerId="ADAL" clId="{4F6FBC3D-5B69-4CEB-96C7-2D75D4E1A867}" dt="2025-10-22T12:04:00.805" v="93" actId="1076"/>
        <pc:sldMkLst>
          <pc:docMk/>
          <pc:sldMk cId="2307593279" sldId="257"/>
        </pc:sldMkLst>
        <pc:spChg chg="mod">
          <ac:chgData name="Sergio Miguel" userId="09a8c75f-ff7f-4676-955b-0f07b7188bbf" providerId="ADAL" clId="{4F6FBC3D-5B69-4CEB-96C7-2D75D4E1A867}" dt="2025-10-22T12:04:00.805" v="93" actId="1076"/>
          <ac:spMkLst>
            <pc:docMk/>
            <pc:sldMk cId="2307593279" sldId="257"/>
            <ac:spMk id="4" creationId="{4ABB1FD7-B7E0-2C1A-EDC9-ECE5198F8AAB}"/>
          </ac:spMkLst>
        </pc:spChg>
        <pc:picChg chg="add del mod">
          <ac:chgData name="Sergio Miguel" userId="09a8c75f-ff7f-4676-955b-0f07b7188bbf" providerId="ADAL" clId="{4F6FBC3D-5B69-4CEB-96C7-2D75D4E1A867}" dt="2025-10-22T12:02:38.965" v="73" actId="478"/>
          <ac:picMkLst>
            <pc:docMk/>
            <pc:sldMk cId="2307593279" sldId="257"/>
            <ac:picMk id="2" creationId="{1401848D-332D-ED23-D8CA-B96FBE495321}"/>
          </ac:picMkLst>
        </pc:picChg>
        <pc:picChg chg="add mod ord modCrop">
          <ac:chgData name="Sergio Miguel" userId="09a8c75f-ff7f-4676-955b-0f07b7188bbf" providerId="ADAL" clId="{4F6FBC3D-5B69-4CEB-96C7-2D75D4E1A867}" dt="2025-10-22T12:02:37.892" v="72" actId="167"/>
          <ac:picMkLst>
            <pc:docMk/>
            <pc:sldMk cId="2307593279" sldId="257"/>
            <ac:picMk id="3" creationId="{E0FFC5D7-1D59-7B95-8F61-981FFC7478B8}"/>
          </ac:picMkLst>
        </pc:picChg>
        <pc:picChg chg="del">
          <ac:chgData name="Sergio Miguel" userId="09a8c75f-ff7f-4676-955b-0f07b7188bbf" providerId="ADAL" clId="{4F6FBC3D-5B69-4CEB-96C7-2D75D4E1A867}" dt="2025-10-22T12:02:40.381" v="74" actId="478"/>
          <ac:picMkLst>
            <pc:docMk/>
            <pc:sldMk cId="2307593279" sldId="257"/>
            <ac:picMk id="5" creationId="{C9D92579-C63B-016F-598C-01936C43BBF3}"/>
          </ac:picMkLst>
        </pc:picChg>
      </pc:sldChg>
      <pc:sldChg chg="addSp delSp modSp mod setBg">
        <pc:chgData name="Sergio Miguel" userId="09a8c75f-ff7f-4676-955b-0f07b7188bbf" providerId="ADAL" clId="{4F6FBC3D-5B69-4CEB-96C7-2D75D4E1A867}" dt="2025-10-22T12:02:22.458" v="69" actId="18131"/>
        <pc:sldMkLst>
          <pc:docMk/>
          <pc:sldMk cId="359246181" sldId="258"/>
        </pc:sldMkLst>
        <pc:spChg chg="add del">
          <ac:chgData name="Sergio Miguel" userId="09a8c75f-ff7f-4676-955b-0f07b7188bbf" providerId="ADAL" clId="{4F6FBC3D-5B69-4CEB-96C7-2D75D4E1A867}" dt="2025-10-22T11:48:12.757" v="3" actId="26606"/>
          <ac:spMkLst>
            <pc:docMk/>
            <pc:sldMk cId="359246181" sldId="258"/>
            <ac:spMk id="7" creationId="{42A4FC2C-047E-45A5-965D-8E1E3BF09BC6}"/>
          </ac:spMkLst>
        </pc:spChg>
        <pc:picChg chg="add del mod">
          <ac:chgData name="Sergio Miguel" userId="09a8c75f-ff7f-4676-955b-0f07b7188bbf" providerId="ADAL" clId="{4F6FBC3D-5B69-4CEB-96C7-2D75D4E1A867}" dt="2025-10-22T12:02:03.742" v="62" actId="478"/>
          <ac:picMkLst>
            <pc:docMk/>
            <pc:sldMk cId="359246181" sldId="258"/>
            <ac:picMk id="2" creationId="{372B9297-8AB7-1290-40E2-A72F817E6BCD}"/>
          </ac:picMkLst>
        </pc:picChg>
        <pc:picChg chg="add mod modCrop">
          <ac:chgData name="Sergio Miguel" userId="09a8c75f-ff7f-4676-955b-0f07b7188bbf" providerId="ADAL" clId="{4F6FBC3D-5B69-4CEB-96C7-2D75D4E1A867}" dt="2025-10-22T12:02:22.458" v="69" actId="18131"/>
          <ac:picMkLst>
            <pc:docMk/>
            <pc:sldMk cId="359246181" sldId="258"/>
            <ac:picMk id="4" creationId="{FFCFC1CA-41E7-F6D7-E34D-A8CAF1C8552C}"/>
          </ac:picMkLst>
        </pc:picChg>
        <pc:picChg chg="del">
          <ac:chgData name="Sergio Miguel" userId="09a8c75f-ff7f-4676-955b-0f07b7188bbf" providerId="ADAL" clId="{4F6FBC3D-5B69-4CEB-96C7-2D75D4E1A867}" dt="2025-10-22T11:48:01.803" v="0" actId="478"/>
          <ac:picMkLst>
            <pc:docMk/>
            <pc:sldMk cId="359246181" sldId="258"/>
            <ac:picMk id="5" creationId="{6626477B-532D-99F5-4E73-3313D8C65569}"/>
          </ac:picMkLst>
        </pc:picChg>
      </pc:sldChg>
      <pc:sldChg chg="modSp add del">
        <pc:chgData name="Sergio Miguel" userId="09a8c75f-ff7f-4676-955b-0f07b7188bbf" providerId="ADAL" clId="{4F6FBC3D-5B69-4CEB-96C7-2D75D4E1A867}" dt="2025-10-22T11:49:16.504" v="14" actId="47"/>
        <pc:sldMkLst>
          <pc:docMk/>
          <pc:sldMk cId="1304124191" sldId="259"/>
        </pc:sldMkLst>
        <pc:picChg chg="mod">
          <ac:chgData name="Sergio Miguel" userId="09a8c75f-ff7f-4676-955b-0f07b7188bbf" providerId="ADAL" clId="{4F6FBC3D-5B69-4CEB-96C7-2D75D4E1A867}" dt="2025-10-22T11:48:59.165" v="11" actId="732"/>
          <ac:picMkLst>
            <pc:docMk/>
            <pc:sldMk cId="1304124191" sldId="259"/>
            <ac:picMk id="2" creationId="{E42291D1-0DE2-15B7-54DD-7A5CFC6FFD5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41D3A1-3C24-99A1-0DAE-3A6EFC05FF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F96B84-0C77-4092-3C15-E078E6A337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A6D0FD-74BD-3E5B-86F1-F1BD691D8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EECCCB3-97FA-FB1A-1BA9-51F872B44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8CFE97-B462-7F4E-8477-58764C437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0776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708157-8348-2EC0-696E-FBE6F3F90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27605A0-4CC5-9D54-334B-37AE9C26F6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4B781EA-9CD6-1F99-92FF-CEA014F2B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589F9B-D03A-02CF-E7A1-5C52E2FF0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31DC9D-1DF2-6515-60D7-05EA3FF69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411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6B6735B-E823-C581-9019-B8096C5BC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7A9F0F9-78C6-487F-A044-9518EA85FC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E74692-7B1C-27AA-FC8D-FE7F7CCD7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7F7789-9AF8-4931-D102-9880D096D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91A45D-87C3-4939-EBC2-DF24F6F9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097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585C36-6F91-D4AB-BCCA-2B9DC07D2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2D8644-8A62-9226-E757-70AD45286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1EF682-5357-B67A-B163-53CF75235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DD581B-A2EA-6B64-2491-B5A6F8CCD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B9DCEC-5241-2CDB-942B-10E0BF1C7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1712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DC4639-42AD-12BD-770F-BB2042A0B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2F1531-EA12-B442-A36A-7DA8CF8B66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82EC19-2EF1-E101-E65B-913301C2C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65A9CF-9475-A635-880D-850894A4B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735CEE-AEC7-8B28-DB0D-81F7764C2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6660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29FB8F-BFC8-A90D-F147-33C68DF20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8072E3-03E0-FFAD-B736-ABB4CD6A4A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C8F82D-A57D-2B19-4A77-B0D2D93E6F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F582A66-4365-09A5-5329-C8D7C7B17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1CB818-6DA1-7C3E-FD38-9B11A7C7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F7B285B-E013-D4E1-D052-9D28FFCF0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3335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794009-9C10-C517-3C2C-573964047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CB0A46C-3262-729A-AC46-F7299DCA1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618BBC-382A-DCDC-9031-44C01C8C4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0B4EA46-A264-45B8-657B-9CF88E5234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8F855E6-1701-7D23-471E-121D79BA44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8C9571-F1E1-D38E-630F-90662DBA0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7272E42-B89B-6CD1-350E-F78CC68DA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12EB5EB-74D6-226B-02C4-EE7547CFB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996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79868F-4BEE-146F-DEC5-26DC1CDA8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85E03DD-F539-17D5-2AA6-DF8DD94F6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FCC04EF-C6B0-0939-C4A2-9C5ED2774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287957C-77BA-D63E-BE6D-FDE4B21EB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862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FBAD795-8691-E174-4232-BD16F33C2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21A7E83-247F-35FF-CC6E-DE78937E3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55DDC47-C391-85BB-AB8B-1724B230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4597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D4CA79-23AE-6FCA-4B72-11B9B23B5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90096-8447-0418-87D7-DB828EE36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2DE0791-4FFD-3433-F5EE-D1BB4DC49B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8BD99C-5D94-1C38-BFBD-229528AF4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3586D96-CF8B-2060-42FE-3B701CC78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CB5BE0C-5246-5EF7-E9DC-B75B2D0C1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3825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A85441-5D2E-D468-EB96-AA946F571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5B71E5E-EFC9-05C9-386D-26490B15AF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47E0155-D490-D32E-0987-57563DF86E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00AC77-32C6-5077-394F-E4A120EB9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C1F0C1F-577A-C2DB-AB71-A5AB036C3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6AA705B-995F-D086-4375-39C4743F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9379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B26B9CD-6A41-9535-5421-9BAF3C53C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4EEA44-2032-FD2F-D976-97BB95A0B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596A41-F194-4B30-057A-B45A485F2F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547D22-471D-1CFC-3929-0B8F3FB73A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B46337-3B24-2918-CD0A-B1E6314117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896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6BFB15-8C5E-174A-B776-6CA5CE732C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Una caricatura de una persona&#10;&#10;El contenido generado por IA puede ser incorrecto.">
            <a:extLst>
              <a:ext uri="{FF2B5EF4-FFF2-40B4-BE49-F238E27FC236}">
                <a16:creationId xmlns:a16="http://schemas.microsoft.com/office/drawing/2014/main" id="{FFCFC1CA-41E7-F6D7-E34D-A8CAF1C855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" t="847" b="780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46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D37A8-A44D-02FB-6F80-2AFA3EC85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Una caricatura de una persona&#10;&#10;El contenido generado por IA puede ser incorrecto.">
            <a:extLst>
              <a:ext uri="{FF2B5EF4-FFF2-40B4-BE49-F238E27FC236}">
                <a16:creationId xmlns:a16="http://schemas.microsoft.com/office/drawing/2014/main" id="{E0FFC5D7-1D59-7B95-8F61-981FFC747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48" t="847" r="-1" b="780"/>
          <a:stretch>
            <a:fillRect/>
          </a:stretch>
        </p:blipFill>
        <p:spPr>
          <a:xfrm>
            <a:off x="7830194" y="0"/>
            <a:ext cx="4361805" cy="6858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4ABB1FD7-B7E0-2C1A-EDC9-ECE5198F8AAB}"/>
              </a:ext>
            </a:extLst>
          </p:cNvPr>
          <p:cNvSpPr txBox="1"/>
          <p:nvPr/>
        </p:nvSpPr>
        <p:spPr>
          <a:xfrm>
            <a:off x="895350" y="1051727"/>
            <a:ext cx="600075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solidFill>
                  <a:srgbClr val="FFC000"/>
                </a:solidFill>
              </a:rPr>
              <a:t>JESÚS, YO QUIERO LA MEJOR PARTE. CREO Y ESPERO EN TI Y, PORQUE TE AMO, QUIERO TENER UN DIÁLOGO CONTIGO EN ESTA ORACIÓN</a:t>
            </a:r>
          </a:p>
          <a:p>
            <a:pPr algn="ctr"/>
            <a:r>
              <a:rPr lang="es-ES" sz="3200" b="1" dirty="0">
                <a:solidFill>
                  <a:srgbClr val="FFC000"/>
                </a:solidFill>
              </a:rPr>
              <a:t>¡VEN A MI CORAZÓN! CON TU AYUDA PODRÉ DEJAR DE LADO TODAS LAS DISTRACCIONES, PREOCUPACIONES E IDEAS QUE ME SEPAREN DE TI</a:t>
            </a:r>
          </a:p>
        </p:txBody>
      </p:sp>
    </p:spTree>
    <p:extLst>
      <p:ext uri="{BB962C8B-B14F-4D97-AF65-F5344CB8AC3E}">
        <p14:creationId xmlns:p14="http://schemas.microsoft.com/office/powerpoint/2010/main" val="23075932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11E5BDF80DEB54B944BA9117D04567F" ma:contentTypeVersion="11" ma:contentTypeDescription="Crear nuevo documento." ma:contentTypeScope="" ma:versionID="207063a5acdbfe35dad1e64edc10f06b">
  <xsd:schema xmlns:xsd="http://www.w3.org/2001/XMLSchema" xmlns:xs="http://www.w3.org/2001/XMLSchema" xmlns:p="http://schemas.microsoft.com/office/2006/metadata/properties" xmlns:ns2="3f45ea73-29a2-40d6-9e1f-84a87059186e" targetNamespace="http://schemas.microsoft.com/office/2006/metadata/properties" ma:root="true" ma:fieldsID="93da7009be13f3bd33e00e530bb91dad" ns2:_="">
    <xsd:import namespace="3f45ea73-29a2-40d6-9e1f-84a8705918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45ea73-29a2-40d6-9e1f-84a8705918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317DF0D-C650-44E5-93C6-294997E3C1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45ea73-29a2-40d6-9e1f-84a8705918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23813D3-9CC4-4446-B149-57A5199773F3}">
  <ds:schemaRefs>
    <ds:schemaRef ds:uri="http://schemas.microsoft.com/office/2006/metadata/properties"/>
    <ds:schemaRef ds:uri="http://schemas.microsoft.com/office/infopath/2007/PartnerControls"/>
    <ds:schemaRef ds:uri="b87768f5-7b84-443f-8322-6461ec80d53c"/>
    <ds:schemaRef ds:uri="119c7df9-08b6-4334-9e13-1316070ac67c"/>
  </ds:schemaRefs>
</ds:datastoreItem>
</file>

<file path=customXml/itemProps3.xml><?xml version="1.0" encoding="utf-8"?>
<ds:datastoreItem xmlns:ds="http://schemas.openxmlformats.org/officeDocument/2006/customXml" ds:itemID="{D245A1A9-60C0-4E86-8930-A384B78B14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52</Words>
  <Application>Microsoft Office PowerPoint</Application>
  <PresentationFormat>Panorámica</PresentationFormat>
  <Paragraphs>2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José Fernando Juan</dc:creator>
  <cp:lastModifiedBy>Sergio Miguel Martín</cp:lastModifiedBy>
  <cp:revision>2</cp:revision>
  <dcterms:created xsi:type="dcterms:W3CDTF">2024-10-17T13:47:42Z</dcterms:created>
  <dcterms:modified xsi:type="dcterms:W3CDTF">2025-10-22T12:04:06Z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0x010100311E5BDF80DEB54B944BA9117D04567F</vt:lpwstr>
  </property>
</Properties>
</file>